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385359-96CD-4199-BE6E-600EF823AB4A}"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385359-96CD-4199-BE6E-600EF823AB4A}"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385359-96CD-4199-BE6E-600EF823AB4A}"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385359-96CD-4199-BE6E-600EF823AB4A}"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385359-96CD-4199-BE6E-600EF823AB4A}" type="datetimeFigureOut">
              <a:rPr lang="en-US" smtClean="0"/>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385359-96CD-4199-BE6E-600EF823AB4A}"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385359-96CD-4199-BE6E-600EF823AB4A}" type="datetimeFigureOut">
              <a:rPr lang="en-US" smtClean="0"/>
              <a:t>2/27/2009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385359-96CD-4199-BE6E-600EF823AB4A}" type="datetimeFigureOut">
              <a:rPr lang="en-US" smtClean="0"/>
              <a:t>2/27/2009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385359-96CD-4199-BE6E-600EF823AB4A}" type="datetimeFigureOut">
              <a:rPr lang="en-US" smtClean="0"/>
              <a:t>2/27/2009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385359-96CD-4199-BE6E-600EF823AB4A}"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385359-96CD-4199-BE6E-600EF823AB4A}" type="datetimeFigureOut">
              <a:rPr lang="en-US" smtClean="0"/>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EA4557-5BFE-4CC4-8324-989EEE09FFF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385359-96CD-4199-BE6E-600EF823AB4A}" type="datetimeFigureOut">
              <a:rPr lang="en-US" smtClean="0"/>
              <a:t>2/27/2009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EA4557-5BFE-4CC4-8324-989EEE09FFF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solidFill>
                  <a:srgbClr val="FF0000"/>
                </a:solidFill>
                <a:latin typeface="Algerian" pitchFamily="82" charset="0"/>
              </a:rPr>
              <a:t>ALLOYs</a:t>
            </a:r>
            <a:endParaRPr lang="en-US" sz="8800" dirty="0">
              <a:solidFill>
                <a:srgbClr val="FF0000"/>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rgbClr val="FF0000"/>
                </a:solidFill>
                <a:latin typeface="Algerian" pitchFamily="82" charset="0"/>
              </a:rPr>
              <a:t>BY: DAN BUCHHOLZ</a:t>
            </a:r>
            <a:endParaRPr lang="en-US" dirty="0">
              <a:solidFill>
                <a:srgbClr val="FF0000"/>
              </a:solidFill>
              <a:latin typeface="Algeri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an Alloy?</a:t>
            </a:r>
            <a:endParaRPr lang="en-US" dirty="0"/>
          </a:p>
        </p:txBody>
      </p:sp>
      <p:sp>
        <p:nvSpPr>
          <p:cNvPr id="3" name="Content Placeholder 2"/>
          <p:cNvSpPr>
            <a:spLocks noGrp="1"/>
          </p:cNvSpPr>
          <p:nvPr>
            <p:ph idx="1"/>
          </p:nvPr>
        </p:nvSpPr>
        <p:spPr/>
        <p:txBody>
          <a:bodyPr>
            <a:normAutofit/>
          </a:bodyPr>
          <a:lstStyle/>
          <a:p>
            <a:pPr algn="ctr">
              <a:buNone/>
            </a:pPr>
            <a:r>
              <a:rPr lang="en-US" sz="6000" dirty="0" smtClean="0">
                <a:solidFill>
                  <a:schemeClr val="bg2"/>
                </a:solidFill>
              </a:rPr>
              <a:t>An alloy is a solid combination of atoms of two or more metals</a:t>
            </a:r>
            <a:endParaRPr lang="en-US" sz="6000" dirty="0">
              <a:solidFill>
                <a:schemeClr val="bg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a:t>
            </a:r>
            <a:br>
              <a:rPr lang="en-US" dirty="0" smtClean="0"/>
            </a:br>
            <a:r>
              <a:rPr lang="en-US" dirty="0" smtClean="0"/>
              <a:t>Alloys</a:t>
            </a:r>
            <a:endParaRPr lang="en-US" dirty="0"/>
          </a:p>
        </p:txBody>
      </p:sp>
      <p:sp>
        <p:nvSpPr>
          <p:cNvPr id="3" name="Content Placeholder 2"/>
          <p:cNvSpPr>
            <a:spLocks noGrp="1"/>
          </p:cNvSpPr>
          <p:nvPr>
            <p:ph idx="1"/>
          </p:nvPr>
        </p:nvSpPr>
        <p:spPr/>
        <p:txBody>
          <a:bodyPr/>
          <a:lstStyle/>
          <a:p>
            <a:r>
              <a:rPr lang="en-US" dirty="0" smtClean="0"/>
              <a:t>Brass- made of Copper and Zinc</a:t>
            </a:r>
          </a:p>
          <a:p>
            <a:r>
              <a:rPr lang="en-US" dirty="0" smtClean="0"/>
              <a:t>Bronze- Made of Copper with phosphorous, tin, zinc, and other elements</a:t>
            </a:r>
          </a:p>
          <a:p>
            <a:r>
              <a:rPr lang="en-US" dirty="0" smtClean="0"/>
              <a:t>Steel- Iron with Carbon</a:t>
            </a:r>
          </a:p>
          <a:p>
            <a:r>
              <a:rPr lang="en-US" dirty="0" smtClean="0"/>
              <a:t>Other common alloys are Pewter, 14 Carat gold, and White gold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Metals and alloys(article)</a:t>
            </a:r>
            <a:endParaRPr lang="en-US" dirty="0"/>
          </a:p>
        </p:txBody>
      </p:sp>
      <p:sp>
        <p:nvSpPr>
          <p:cNvPr id="3" name="Content Placeholder 2"/>
          <p:cNvSpPr>
            <a:spLocks noGrp="1"/>
          </p:cNvSpPr>
          <p:nvPr>
            <p:ph idx="1"/>
          </p:nvPr>
        </p:nvSpPr>
        <p:spPr/>
        <p:txBody>
          <a:bodyPr/>
          <a:lstStyle/>
          <a:p>
            <a:r>
              <a:rPr lang="en-US" dirty="0" smtClean="0"/>
              <a:t>The aluminum alloy is used, along with manganese to create the aluminum soda can.</a:t>
            </a:r>
          </a:p>
          <a:p>
            <a:pPr>
              <a:buNone/>
            </a:pPr>
            <a:r>
              <a:rPr lang="en-US" dirty="0" smtClean="0"/>
              <a:t>The aluminum soda can is very convenient and light weight. It is hard to believe that the soda can is made from more than a foot of aluminum alloy.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Gold Alloys</a:t>
            </a:r>
            <a:endParaRPr lang="en-US" dirty="0">
              <a:solidFill>
                <a:srgbClr val="FFFF00"/>
              </a:solidFill>
            </a:endParaRPr>
          </a:p>
        </p:txBody>
      </p:sp>
      <p:sp>
        <p:nvSpPr>
          <p:cNvPr id="3" name="Content Placeholder 2"/>
          <p:cNvSpPr>
            <a:spLocks noGrp="1"/>
          </p:cNvSpPr>
          <p:nvPr>
            <p:ph idx="1"/>
          </p:nvPr>
        </p:nvSpPr>
        <p:spPr/>
        <p:txBody>
          <a:bodyPr>
            <a:noAutofit/>
          </a:bodyPr>
          <a:lstStyle/>
          <a:p>
            <a:pPr algn="ctr"/>
            <a:r>
              <a:rPr lang="en-US" sz="4800" dirty="0" smtClean="0">
                <a:solidFill>
                  <a:srgbClr val="FFFF00"/>
                </a:solidFill>
              </a:rPr>
              <a:t>When you buy jewelry, the gold you buy isn’t really gold. It is an alloy mixed and is indicated by the number of karats it contains. 24 karat gold is the most expensive of them all.</a:t>
            </a:r>
            <a:endParaRPr lang="en-US" sz="4800" dirty="0">
              <a:solidFill>
                <a:srgbClr val="FF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Alloys look like?</a:t>
            </a:r>
            <a:endParaRPr lang="en-US" dirty="0"/>
          </a:p>
        </p:txBody>
      </p:sp>
      <p:pic>
        <p:nvPicPr>
          <p:cNvPr id="4" name="Content Placeholder 3" descr="alloys3.jpg"/>
          <p:cNvPicPr>
            <a:picLocks noGrp="1" noChangeAspect="1"/>
          </p:cNvPicPr>
          <p:nvPr>
            <p:ph idx="1"/>
          </p:nvPr>
        </p:nvPicPr>
        <p:blipFill>
          <a:blip r:embed="rId2"/>
          <a:stretch>
            <a:fillRect/>
          </a:stretch>
        </p:blipFill>
        <p:spPr>
          <a:xfrm>
            <a:off x="228600" y="1676400"/>
            <a:ext cx="3886200" cy="4525963"/>
          </a:xfrm>
        </p:spPr>
      </p:pic>
      <p:pic>
        <p:nvPicPr>
          <p:cNvPr id="5" name="Picture 4" descr="bronze_and_brass_alloys.jpg"/>
          <p:cNvPicPr>
            <a:picLocks noChangeAspect="1"/>
          </p:cNvPicPr>
          <p:nvPr/>
        </p:nvPicPr>
        <p:blipFill>
          <a:blip r:embed="rId3"/>
          <a:stretch>
            <a:fillRect/>
          </a:stretch>
        </p:blipFill>
        <p:spPr>
          <a:xfrm>
            <a:off x="4572000" y="1752600"/>
            <a:ext cx="4018384" cy="44958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161</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ALLOYs</vt:lpstr>
      <vt:lpstr>What is an Alloy?</vt:lpstr>
      <vt:lpstr>Examples of  Alloys</vt:lpstr>
      <vt:lpstr>Metals and alloys(article)</vt:lpstr>
      <vt:lpstr>Gold Alloys</vt:lpstr>
      <vt:lpstr>What do Alloys look like?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ALLOYs</dc:title>
  <dc:creator>Student</dc:creator>
  <cp:lastModifiedBy>Student</cp:lastModifiedBy>
  <cp:revision>3</cp:revision>
  <dcterms:created xsi:type="dcterms:W3CDTF">2009-02-27T13:11:10Z</dcterms:created>
  <dcterms:modified xsi:type="dcterms:W3CDTF">2009-02-27T13:37:51Z</dcterms:modified>
</cp:coreProperties>
</file>